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4" r:id="rId4"/>
    <p:sldId id="263" r:id="rId5"/>
    <p:sldId id="261" r:id="rId6"/>
    <p:sldId id="259" r:id="rId7"/>
    <p:sldId id="268" r:id="rId8"/>
    <p:sldId id="260" r:id="rId9"/>
    <p:sldId id="265" r:id="rId10"/>
    <p:sldId id="266" r:id="rId11"/>
    <p:sldId id="267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8E784-0430-4DC1-9BEC-1852E60CCCFA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1E925-4B0C-4228-B01B-9A89CE5E2C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329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1E925-4B0C-4228-B01B-9A89CE5E2C46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247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F881-B01E-490D-8518-AB37FF3B62CA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322F-AAEF-4FBF-83CD-230BA57931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870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F881-B01E-490D-8518-AB37FF3B62CA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322F-AAEF-4FBF-83CD-230BA57931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777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F881-B01E-490D-8518-AB37FF3B62CA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322F-AAEF-4FBF-83CD-230BA57931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904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F881-B01E-490D-8518-AB37FF3B62CA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322F-AAEF-4FBF-83CD-230BA57931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814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F881-B01E-490D-8518-AB37FF3B62CA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322F-AAEF-4FBF-83CD-230BA57931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751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F881-B01E-490D-8518-AB37FF3B62CA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322F-AAEF-4FBF-83CD-230BA57931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489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F881-B01E-490D-8518-AB37FF3B62CA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322F-AAEF-4FBF-83CD-230BA57931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464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F881-B01E-490D-8518-AB37FF3B62CA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322F-AAEF-4FBF-83CD-230BA57931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255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F881-B01E-490D-8518-AB37FF3B62CA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322F-AAEF-4FBF-83CD-230BA57931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863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F881-B01E-490D-8518-AB37FF3B62CA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322F-AAEF-4FBF-83CD-230BA57931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016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F881-B01E-490D-8518-AB37FF3B62CA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9322F-AAEF-4FBF-83CD-230BA57931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437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F881-B01E-490D-8518-AB37FF3B62CA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9322F-AAEF-4FBF-83CD-230BA57931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163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vko.si/brihtna-buca/zlomljena-slamica-nevidni-kovanec" TargetMode="External"/><Relationship Id="rId2" Type="http://schemas.openxmlformats.org/officeDocument/2006/relationships/hyperlink" Target="https://eucbeniki.sio.si/nar7/1219/index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ucbeniki.sio.si/nar7/1217/index.html" TargetMode="External"/><Relationship Id="rId2" Type="http://schemas.openxmlformats.org/officeDocument/2006/relationships/hyperlink" Target="https://eucbeniki.sio.si/nar7/1218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eucbeniki.sio.si/nar7/1217/index5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l.wikipedia.org/wiki/Rentgenski_%C5%BEark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lectures.net/rtk2011_fnm_optika/" TargetMode="External"/><Relationship Id="rId2" Type="http://schemas.openxmlformats.org/officeDocument/2006/relationships/hyperlink" Target="https://eucbeniki.sio.si/nar7/1219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cbeniki.sio.si/fizika8/142/index1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48680"/>
            <a:ext cx="8304813" cy="581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33749" y="1412776"/>
            <a:ext cx="7772400" cy="3960440"/>
          </a:xfrm>
        </p:spPr>
        <p:txBody>
          <a:bodyPr>
            <a:noAutofit/>
          </a:bodyPr>
          <a:lstStyle/>
          <a:p>
            <a:r>
              <a:rPr lang="sl-SI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SVETLOBA</a:t>
            </a:r>
            <a:br>
              <a:rPr lang="sl-SI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sl-SI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sl-SI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sl-S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sl-S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sl-SI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			</a:t>
            </a:r>
            <a:r>
              <a:rPr lang="sl-SI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Diana Rutar</a:t>
            </a:r>
            <a:endParaRPr lang="sl-S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43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Broadway" panose="04040905080B02020502" pitchFamily="82" charset="0"/>
                <a:hlinkClick r:id="rId2"/>
              </a:rPr>
              <a:t>Lom svetlobe</a:t>
            </a:r>
            <a:endParaRPr lang="sl-SI" dirty="0">
              <a:latin typeface="Broadway" panose="04040905080B020205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hlinkClick r:id="rId3"/>
              </a:rPr>
              <a:t>Naredi poskusa</a:t>
            </a:r>
            <a:endParaRPr lang="sl-SI" dirty="0" smtClean="0"/>
          </a:p>
          <a:p>
            <a:endParaRPr lang="sl-SI" dirty="0"/>
          </a:p>
          <a:p>
            <a:endParaRPr lang="sl-SI" dirty="0" smtClean="0"/>
          </a:p>
        </p:txBody>
      </p:sp>
      <p:pic>
        <p:nvPicPr>
          <p:cNvPr id="3074" name="Picture 2" descr="Rezultat iskanja slik za lom svetlobe posk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24944"/>
            <a:ext cx="5355009" cy="353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b="1" dirty="0" smtClean="0">
                <a:latin typeface="Algerian" panose="04020705040A02060702" pitchFamily="82" charset="0"/>
                <a:hlinkClick r:id="rId2"/>
              </a:rPr>
              <a:t>BARVE</a:t>
            </a:r>
            <a:endParaRPr lang="sl-SI" sz="5400" b="1" dirty="0">
              <a:latin typeface="Algerian" panose="04020705040A02060702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37186" y="1425860"/>
            <a:ext cx="8229600" cy="4281339"/>
          </a:xfrm>
        </p:spPr>
        <p:txBody>
          <a:bodyPr/>
          <a:lstStyle/>
          <a:p>
            <a:r>
              <a:rPr lang="sl-SI" dirty="0" smtClean="0">
                <a:hlinkClick r:id="rId3"/>
              </a:rPr>
              <a:t>Svetloba in barve</a:t>
            </a:r>
            <a:endParaRPr lang="sl-SI" dirty="0" smtClean="0">
              <a:hlinkClick r:id="rId4"/>
            </a:endParaRPr>
          </a:p>
          <a:p>
            <a:r>
              <a:rPr lang="sl-SI" dirty="0" smtClean="0">
                <a:hlinkClick r:id="rId4"/>
              </a:rPr>
              <a:t>Naloge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1026" name="Picture 2" descr="Rezultat iskanja slik za bar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918" y="2636912"/>
            <a:ext cx="6493570" cy="412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3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Poskusi/naloge v SDZ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77" t="20682" r="20467" b="7722"/>
          <a:stretch/>
        </p:blipFill>
        <p:spPr>
          <a:xfrm>
            <a:off x="755576" y="1417638"/>
            <a:ext cx="7926336" cy="524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8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77" t="21316" r="20467" b="7090"/>
          <a:stretch/>
        </p:blipFill>
        <p:spPr>
          <a:xfrm>
            <a:off x="107504" y="404664"/>
            <a:ext cx="8813779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61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061" t="19213" r="20597" b="7135"/>
          <a:stretch/>
        </p:blipFill>
        <p:spPr>
          <a:xfrm>
            <a:off x="395536" y="476672"/>
            <a:ext cx="807585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62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>Svetloba</a:t>
            </a:r>
            <a:r>
              <a:rPr lang="sl-SI" dirty="0" smtClean="0"/>
              <a:t> je elektromagnetno sevanje.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Viri svetlobe na Zemlji:</a:t>
            </a:r>
          </a:p>
          <a:p>
            <a:r>
              <a:rPr lang="sl-SI" dirty="0" smtClean="0"/>
              <a:t>Sončevo sevanje,</a:t>
            </a:r>
          </a:p>
          <a:p>
            <a:r>
              <a:rPr lang="sl-SI" dirty="0" smtClean="0"/>
              <a:t>odboj svetlobe od Lune,</a:t>
            </a:r>
          </a:p>
          <a:p>
            <a:r>
              <a:rPr lang="sl-SI" dirty="0" smtClean="0"/>
              <a:t>sevanje drugih zvezd v vesolju,</a:t>
            </a:r>
          </a:p>
          <a:p>
            <a:r>
              <a:rPr lang="sl-SI" dirty="0" smtClean="0"/>
              <a:t>zemeljski viri svetlobe kot so bioluminiscenca, požari, ognjeniški izbruhi,</a:t>
            </a:r>
          </a:p>
          <a:p>
            <a:r>
              <a:rPr lang="sl-SI" dirty="0" smtClean="0"/>
              <a:t>antropogeni viri.</a:t>
            </a:r>
          </a:p>
          <a:p>
            <a:endParaRPr lang="sl-SI" dirty="0">
              <a:hlinkClick r:id="rId2" tooltip="Rentgenski žarki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1849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Svetlobna energija lahko: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</a:t>
            </a:r>
            <a:r>
              <a:rPr lang="sl-SI" dirty="0" smtClean="0"/>
              <a:t>ovzroča spremembo temperature,</a:t>
            </a:r>
          </a:p>
          <a:p>
            <a:r>
              <a:rPr lang="sl-SI" dirty="0"/>
              <a:t>p</a:t>
            </a:r>
            <a:r>
              <a:rPr lang="sl-SI" dirty="0" smtClean="0"/>
              <a:t>ovzroča premembo agregatnega stanja,</a:t>
            </a:r>
          </a:p>
          <a:p>
            <a:r>
              <a:rPr lang="sl-SI" dirty="0"/>
              <a:t>o</a:t>
            </a:r>
            <a:r>
              <a:rPr lang="sl-SI" dirty="0" smtClean="0"/>
              <a:t>mogoča potek kemijskih reakcij (fotosinteza),</a:t>
            </a:r>
          </a:p>
          <a:p>
            <a:r>
              <a:rPr lang="sl-SI" dirty="0"/>
              <a:t>u</a:t>
            </a:r>
            <a:r>
              <a:rPr lang="sl-SI" dirty="0" smtClean="0"/>
              <a:t>stvari pogoje, da steče električni tok (sončne celice),</a:t>
            </a:r>
          </a:p>
          <a:p>
            <a:r>
              <a:rPr lang="sl-SI" dirty="0" smtClean="0"/>
              <a:t>Omogoča, da vidimo.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77072"/>
            <a:ext cx="3395586" cy="25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Sonce poleg vidne svetlobe oddaja še: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sl-SI" dirty="0" smtClean="0"/>
              <a:t>Rentgenske žarke (mutacije, evolucija), </a:t>
            </a:r>
          </a:p>
          <a:p>
            <a:r>
              <a:rPr lang="sl-SI" dirty="0" smtClean="0"/>
              <a:t>UV del spektra (sinteza vitamina D, orientacija v prostoru),</a:t>
            </a:r>
          </a:p>
          <a:p>
            <a:r>
              <a:rPr lang="sl-SI" dirty="0" smtClean="0"/>
              <a:t>vidni del spektra (fotosinteza, orientacija, komunikacija, aktivnost organizmov),</a:t>
            </a:r>
          </a:p>
          <a:p>
            <a:r>
              <a:rPr lang="sl-SI" dirty="0" smtClean="0"/>
              <a:t>infrardeči del spektra (toplotna energija).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1946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sl-SI" b="1" dirty="0" smtClean="0"/>
              <a:t>Vidni spekter</a:t>
            </a:r>
            <a:r>
              <a:rPr lang="sl-SI" dirty="0" smtClean="0"/>
              <a:t> je del elektromagnetnega spektra, ki ga vidi človeško oko. Imenuje se </a:t>
            </a:r>
            <a:r>
              <a:rPr lang="sl-SI" b="1" dirty="0" smtClean="0"/>
              <a:t>vidna svetloba</a:t>
            </a:r>
            <a:r>
              <a:rPr lang="sl-SI" dirty="0" smtClean="0"/>
              <a:t> ali pa preprosto </a:t>
            </a:r>
            <a:r>
              <a:rPr lang="sl-SI" b="1" dirty="0" smtClean="0"/>
              <a:t>svetloba</a:t>
            </a:r>
            <a:r>
              <a:rPr lang="sl-SI" dirty="0" smtClean="0"/>
              <a:t>. 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19325"/>
            <a:ext cx="3604439" cy="381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87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/>
              <a:t>Hitrost svetlobe</a:t>
            </a:r>
            <a:r>
              <a:rPr lang="sl-SI" dirty="0" smtClean="0"/>
              <a:t> je osnovna fizikalna konstanta, ki podaja hitrost, s katero se svetloba širi v praznem prostoru.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378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algn="l"/>
            <a:r>
              <a:rPr lang="sl-SI" sz="3200" dirty="0" smtClean="0"/>
              <a:t>Na naslednjih straneh imaš nekaj povezav na spletne strani z natančnejšo razlago, s slikami in poskusi.</a:t>
            </a:r>
            <a:endParaRPr lang="sl-SI" sz="3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sl-SI" dirty="0" smtClean="0"/>
              <a:t>Vsak dan naredi le tisto, kar piše v navodilih. </a:t>
            </a:r>
          </a:p>
          <a:p>
            <a:r>
              <a:rPr lang="sl-SI" dirty="0" smtClean="0"/>
              <a:t>Na spletnih straneh si preberi vsa navodila. </a:t>
            </a:r>
          </a:p>
          <a:p>
            <a:endParaRPr lang="sl-SI" dirty="0"/>
          </a:p>
          <a:p>
            <a:r>
              <a:rPr lang="sl-SI" dirty="0" err="1" smtClean="0"/>
              <a:t>P.s</a:t>
            </a:r>
            <a:r>
              <a:rPr lang="sl-SI" dirty="0" smtClean="0"/>
              <a:t>. Ne pozabi na dnu strani pritisniti naprej.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62699" t="62697" r="10919" b="5998"/>
          <a:stretch/>
        </p:blipFill>
        <p:spPr>
          <a:xfrm>
            <a:off x="4640079" y="4240658"/>
            <a:ext cx="3393477" cy="2265115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>
            <a:off x="2195736" y="5373215"/>
            <a:ext cx="5309484" cy="8320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4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hlinkClick r:id="rId2"/>
              </a:rPr>
              <a:t>Lom in odboj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hlinkClick r:id="rId3"/>
              </a:rPr>
              <a:t>Lom in odboj svetlobe</a:t>
            </a:r>
            <a:endParaRPr lang="sl-SI" dirty="0"/>
          </a:p>
        </p:txBody>
      </p:sp>
      <p:pic>
        <p:nvPicPr>
          <p:cNvPr id="1026" name="Picture 2" descr="Rezultat iskanja slik za odboj svetlo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852" y="2420888"/>
            <a:ext cx="5516462" cy="376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66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Broadway" panose="04040905080B02020502" pitchFamily="82" charset="0"/>
                <a:hlinkClick r:id="rId3"/>
              </a:rPr>
              <a:t>Odboj svetlobe</a:t>
            </a:r>
            <a:endParaRPr lang="sl-SI" dirty="0">
              <a:latin typeface="Broadway" panose="04040905080B02020502" pitchFamily="82" charset="0"/>
            </a:endParaRPr>
          </a:p>
        </p:txBody>
      </p:sp>
      <p:pic>
        <p:nvPicPr>
          <p:cNvPr id="2050" name="Picture 2" descr="Rezultat iskanja slik za odboj svetlo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43" y="1417638"/>
            <a:ext cx="3661450" cy="258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zultat iskanja slik za odboj svetlo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52936"/>
            <a:ext cx="254317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zultat iskanja slik za ogledalo odsev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9742" r="7742" b="7063"/>
          <a:stretch/>
        </p:blipFill>
        <p:spPr bwMode="auto">
          <a:xfrm>
            <a:off x="457200" y="4149080"/>
            <a:ext cx="309634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31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242</Words>
  <Application>Microsoft Office PowerPoint</Application>
  <PresentationFormat>Diaprojekcija na zaslonu (4:3)</PresentationFormat>
  <Paragraphs>36</Paragraphs>
  <Slides>14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0" baseType="lpstr">
      <vt:lpstr>Algerian</vt:lpstr>
      <vt:lpstr>Arial</vt:lpstr>
      <vt:lpstr>Broadway</vt:lpstr>
      <vt:lpstr>Calibri</vt:lpstr>
      <vt:lpstr>Comic Sans MS</vt:lpstr>
      <vt:lpstr>Officeova tema</vt:lpstr>
      <vt:lpstr>SVETLOBA       Diana Rutar</vt:lpstr>
      <vt:lpstr>Svetloba je elektromagnetno sevanje.</vt:lpstr>
      <vt:lpstr>Svetlobna energija lahko:</vt:lpstr>
      <vt:lpstr>Sonce poleg vidne svetlobe oddaja še:</vt:lpstr>
      <vt:lpstr>PowerPointova predstavitev</vt:lpstr>
      <vt:lpstr>PowerPointova predstavitev</vt:lpstr>
      <vt:lpstr>Na naslednjih straneh imaš nekaj povezav na spletne strani z natančnejšo razlago, s slikami in poskusi.</vt:lpstr>
      <vt:lpstr>Lom in odboj</vt:lpstr>
      <vt:lpstr>Odboj svetlobe</vt:lpstr>
      <vt:lpstr>Lom svetlobe</vt:lpstr>
      <vt:lpstr>BARVE</vt:lpstr>
      <vt:lpstr>Poskusi/naloge v SDZ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SVETLOBA V NAŠEM ŽIVLJENJU</dc:title>
  <dc:creator>Rutar</dc:creator>
  <cp:lastModifiedBy>Diana Rutar</cp:lastModifiedBy>
  <cp:revision>26</cp:revision>
  <dcterms:created xsi:type="dcterms:W3CDTF">2013-09-04T06:49:05Z</dcterms:created>
  <dcterms:modified xsi:type="dcterms:W3CDTF">2020-03-30T10:26:02Z</dcterms:modified>
</cp:coreProperties>
</file>