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98BF4B-C555-402C-9C2B-B2B4ECBEC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B155D48-4C0F-4DC9-9A59-43FE8FC5D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0E14B91B-D704-45C9-8215-A2DCCD2D3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3F3D3A0C-946D-4CCC-8521-9078F418D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C9940C-A7A9-4F12-A206-3B079002D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36442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6AA00-6F60-4755-B7D5-1C06A8CB0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4E1705A7-D5E1-4FD5-9CC1-76A80B91E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BA936B03-E77E-4EAC-9C5C-3846AC741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673D7792-54FD-4725-AA48-930DAAD2B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AE78383-D3EB-44E8-900E-3BE458FE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98846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664FB964-739E-42E8-91C9-AF72BC6C9C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4A1D41F-AD6E-4E47-AEDE-13AF83B24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F4D71A0-F207-49E4-8487-329658408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CE7571A9-2561-4315-803A-2846EAE06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E74A027-4E84-4EB4-81C3-C94F12E1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24508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4AE9E1-2DA2-4F54-9B5E-B3D4810EF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7758F93-4C8B-4945-9B6A-157C7A95CE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A350B51-47ED-4C5C-9CD9-613E3DB17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05081369-F87C-497F-B3F3-EFCEA71A7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EAC882-B795-4FD3-AAAB-B9B45B25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44757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4FE032-78E4-48E9-9E00-06A010A3A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6B3F541-F102-487B-892A-7C97BEF17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32346E7-7AC8-4465-A6EF-D4C0D5692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5F06CAA-151E-45B0-98A2-117F7AA03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C8A7CB9-C55F-4941-B15D-B77DD415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61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7D4E26-AC6D-4ACC-BD85-F47956783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9B78701-8209-4750-93AD-54F69C4F3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8AD8BE2-7765-47E2-9BF8-5849D5A14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B54EA5-F60D-402A-BE40-8DC94A92B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845B365A-BB8F-49FE-AC3E-378407C3E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3BDD6B46-2254-4060-AE5D-8B45D0C2C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86941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CC62CA2-3B45-4514-93B2-536F28674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DCD1531B-10FA-4BB1-A07F-DD952E4F4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CDD7E988-71EF-49E2-AFDF-1072D9502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1FEAAF7-07DE-4914-995A-E3CC43D65B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DC2A6538-A160-4355-898B-E479CD549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A68DF8A2-E894-457C-8CD8-E6B4FABBF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FF72FE5-738F-4509-AC6B-75085008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CEEACCF5-C9BC-4454-93C6-83025D811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41155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8E800D-FA6A-4F99-9888-1D75D94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894B8777-57BD-4CC8-AE7A-48E1B60A6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C163B082-C504-4A8D-89F3-7F7DF72ED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972A001-D9AB-4EF5-8795-582513B55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60430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2E5BF021-E176-4EA6-925C-5BA250CA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BD259C94-99D6-4035-B27D-0A965D77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EA0C1B71-F848-4B29-B4A9-AE801B17C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38485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6FDA02-69C3-4BDD-89F2-B41194D33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484F63-0C32-4519-A482-34C05BEFD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AE3FBEF7-90B0-4820-89C2-46A5EB2634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58257C9F-8735-43DE-A3DF-535E48A0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45C197F6-0F75-4A4C-8067-4552DE9BC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979F30-F0B5-4904-8BFD-7C8BBAA93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1312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FDA934-165B-448E-A269-03EC89C2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FEE66E1-4AA5-45BC-A9C6-19803C2FD0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8E66DF7A-B4DC-4D6D-A123-C8CE56A09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DBA9764-D112-40FA-8641-0EB72EC7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92C13E4-4782-4204-AEE3-0E04C77B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79DA44C7-DA02-4E30-A70C-E2F5AEFFC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938192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D419BE8-436B-4D08-BFBE-AD65D776B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7BBC7C8A-D814-4533-9E26-7AEFE045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648D711-AC3D-48DE-9A98-6E4EE79D62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C0E8A-8EA0-466E-A65D-EF36059369FA}" type="datetimeFigureOut">
              <a:rPr lang="sl-SI" smtClean="0"/>
              <a:t>30. 03. 2020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595A78E7-010E-4BEE-B716-84C6FDA239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C38FDF-EFF3-436F-96DA-5629DC7363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3B927-5CE2-4295-9BAF-B818A80CDDB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71693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13" name="camera.wav"/>
          </p:stSnd>
        </p:sndAc>
      </p:transition>
    </mc:Choice>
    <mc:Fallback xmlns="">
      <p:transition spd="slow">
        <p:fade/>
        <p:sndAc>
          <p:stSnd>
            <p:snd r:embed="rId14" name="camera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brigita.horvat05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76706A0C-A05B-45BA-88E6-8D6633E72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5040" y="1122362"/>
            <a:ext cx="10251440" cy="2860357"/>
          </a:xfrm>
        </p:spPr>
        <p:txBody>
          <a:bodyPr>
            <a:normAutofit/>
          </a:bodyPr>
          <a:lstStyle/>
          <a:p>
            <a:r>
              <a:rPr lang="sl-SI" b="1" dirty="0">
                <a:latin typeface="Algerian" panose="04020705040A02060702" pitchFamily="82" charset="0"/>
              </a:rPr>
              <a:t>Neobvezni izbirni predmet tehnika</a:t>
            </a:r>
            <a:br>
              <a:rPr lang="sl-SI" sz="6600" b="1" dirty="0">
                <a:latin typeface="Algerian" panose="04020705040A02060702" pitchFamily="82" charset="0"/>
              </a:rPr>
            </a:br>
            <a:r>
              <a:rPr lang="sl-SI" sz="4000" b="1" dirty="0">
                <a:latin typeface="Algerian" panose="04020705040A02060702" pitchFamily="82" charset="0"/>
              </a:rPr>
              <a:t>5. in 6. RAZRED</a:t>
            </a:r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3FEA7FF3-96C1-4460-A7D7-298E121BA8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>
                <a:latin typeface="Algerian" panose="04020705040A02060702" pitchFamily="82" charset="0"/>
              </a:rPr>
              <a:t>UČITELJICA : BRIGITA HORVAT</a:t>
            </a:r>
          </a:p>
        </p:txBody>
      </p:sp>
    </p:spTree>
    <p:extLst>
      <p:ext uri="{BB962C8B-B14F-4D97-AF65-F5344CB8AC3E}">
        <p14:creationId xmlns:p14="http://schemas.microsoft.com/office/powerpoint/2010/main" val="10378418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2D5F2-9C45-4A05-84D3-A7F383D7D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800" b="1" dirty="0">
                <a:latin typeface="Algerian" panose="04020705040A02060702" pitchFamily="82" charset="0"/>
              </a:rPr>
              <a:t>Pozdravljen(a) na pouku doma!</a:t>
            </a:r>
            <a:endParaRPr lang="sl-SI" sz="4800" dirty="0">
              <a:latin typeface="Algerian" panose="04020705040A02060702" pitchFamily="82" charset="0"/>
            </a:endParaRPr>
          </a:p>
        </p:txBody>
      </p:sp>
      <p:pic>
        <p:nvPicPr>
          <p:cNvPr id="7" name="Označba mesta vsebine 6" descr="Rezultat iskanja slik za cliparts učenec">
            <a:extLst>
              <a:ext uri="{FF2B5EF4-FFF2-40B4-BE49-F238E27FC236}">
                <a16:creationId xmlns:a16="http://schemas.microsoft.com/office/drawing/2014/main" id="{0E322618-71D7-45F1-BBE4-BD23BE6E15C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876" y="2022230"/>
            <a:ext cx="5662247" cy="40444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48908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FB70D5C-1B4D-4496-B903-F23BD820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5638"/>
            <a:ext cx="10515600" cy="5526723"/>
          </a:xfrm>
        </p:spPr>
        <p:txBody>
          <a:bodyPr/>
          <a:lstStyle/>
          <a:p>
            <a:pPr marL="0" indent="0" algn="ctr">
              <a:buNone/>
            </a:pPr>
            <a:r>
              <a:rPr lang="sl-SI" b="1" dirty="0"/>
              <a:t>Vem, da ti je bilo raziskovanje in odkrivanje zanimivosti o lesu v prejšnjih dveh srečanjih zanimivo.</a:t>
            </a:r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b="1" dirty="0"/>
              <a:t>Zagotovo že pogrešaš ustvarjanje izdelkov.</a:t>
            </a:r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endParaRPr lang="sl-SI" b="1" dirty="0"/>
          </a:p>
          <a:p>
            <a:pPr marL="0" indent="0" algn="ctr">
              <a:buNone/>
            </a:pPr>
            <a:r>
              <a:rPr lang="sl-SI" b="1" dirty="0"/>
              <a:t>Danes predlagam, da se lotiš izdelave svojega novega prijateljčka, ki ti bo pomagal pri učenju doma 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503182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A5D51B-4FBF-49CA-9C10-7010FCB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C7A9A46-A4D7-4889-ADBE-986AD46D1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0080"/>
            <a:ext cx="10515600" cy="5536883"/>
          </a:xfrm>
        </p:spPr>
        <p:txBody>
          <a:bodyPr/>
          <a:lstStyle/>
          <a:p>
            <a:r>
              <a:rPr lang="sl-SI" dirty="0"/>
              <a:t>Pomagaj si z mojimi idejami</a:t>
            </a:r>
          </a:p>
        </p:txBody>
      </p:sp>
      <p:pic>
        <p:nvPicPr>
          <p:cNvPr id="5" name="Slika 4" descr="Ekošola">
            <a:extLst>
              <a:ext uri="{FF2B5EF4-FFF2-40B4-BE49-F238E27FC236}">
                <a16:creationId xmlns:a16="http://schemas.microsoft.com/office/drawing/2014/main" id="{F46D840E-A964-492B-A0F0-A1680F40704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994" y="2675574"/>
            <a:ext cx="5252085" cy="3817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5" descr="FOTO: Mladi ustvarjali iz odpadnega materiala - Pomurec.com">
            <a:extLst>
              <a:ext uri="{FF2B5EF4-FFF2-40B4-BE49-F238E27FC236}">
                <a16:creationId xmlns:a16="http://schemas.microsoft.com/office/drawing/2014/main" id="{7B98F5FB-A134-4A94-B967-6493872AA9B7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473" y="568961"/>
            <a:ext cx="3433128" cy="1902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 descr="EKO KOTIČEK - OŠ Zadobrova: Odpadna embalaža - 1.A">
            <a:extLst>
              <a:ext uri="{FF2B5EF4-FFF2-40B4-BE49-F238E27FC236}">
                <a16:creationId xmlns:a16="http://schemas.microsoft.com/office/drawing/2014/main" id="{B7085B3B-CF56-4602-9B0E-14320B76C054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78560"/>
            <a:ext cx="4440872" cy="52733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2551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6" name="camera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707818-36CF-40D9-AE5E-43A714EAF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74650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sl-SI" b="1" dirty="0"/>
            </a:b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7D5F409-E983-4382-85EF-7BB4D6DEF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"/>
            <a:ext cx="10515600" cy="6614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4000" dirty="0"/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Pobrskaj doma in najdi odpadno embalažo, papir, škarje, lepilo, barvice, flomastre in ustvarjalnega duha.</a:t>
            </a:r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Zaščiti delovno površino s časopisom, pazi na varno delo ter uživaj v ustvarjanju.</a:t>
            </a:r>
          </a:p>
          <a:p>
            <a:pPr marL="0" indent="0">
              <a:buNone/>
            </a:pPr>
            <a:endParaRPr lang="sl-SI" b="1" dirty="0"/>
          </a:p>
          <a:p>
            <a:r>
              <a:rPr lang="sl-SI" b="1" dirty="0"/>
              <a:t>Tvoje slike izdelka bom vesela.</a:t>
            </a:r>
          </a:p>
          <a:p>
            <a:r>
              <a:rPr lang="sl-SI" b="1" dirty="0"/>
              <a:t>Če potrebuješ pomoč, spodbudo, klepet mi piši: </a:t>
            </a:r>
            <a:r>
              <a:rPr lang="sl-SI" b="1" u="sng" dirty="0">
                <a:hlinkClick r:id="rId3"/>
              </a:rPr>
              <a:t>brigita.horvat05@gmail.com</a:t>
            </a:r>
            <a:endParaRPr lang="sl-SI" b="1" dirty="0"/>
          </a:p>
          <a:p>
            <a:endParaRPr lang="sl-SI" dirty="0"/>
          </a:p>
          <a:p>
            <a:endParaRPr lang="sl-SI" dirty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195372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35000">
              <a:schemeClr val="accent2">
                <a:lumMod val="0"/>
                <a:lumOff val="10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1FBB26-F63D-416C-87E5-105AF4956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935" y="365125"/>
            <a:ext cx="10801865" cy="1325563"/>
          </a:xfrm>
        </p:spPr>
        <p:txBody>
          <a:bodyPr>
            <a:normAutofit/>
          </a:bodyPr>
          <a:lstStyle/>
          <a:p>
            <a:r>
              <a:rPr lang="sl-SI" sz="4000" b="1" dirty="0"/>
              <a:t>PONOSNA SEM NATE, KAJ VSE ZMOREŠ!</a:t>
            </a:r>
          </a:p>
        </p:txBody>
      </p:sp>
      <p:pic>
        <p:nvPicPr>
          <p:cNvPr id="4" name="Označba mesta vsebine 3" descr="Rezultat iskanja slik za cliparts učenec">
            <a:extLst>
              <a:ext uri="{FF2B5EF4-FFF2-40B4-BE49-F238E27FC236}">
                <a16:creationId xmlns:a16="http://schemas.microsoft.com/office/drawing/2014/main" id="{2C0CD7E8-0E25-4BA5-B524-5273737578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154" y="1846385"/>
            <a:ext cx="4870938" cy="390378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838CEF28-47B2-4FB9-A21F-1B038796AE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175" y="365125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5989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5" name="camera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140</Words>
  <Application>Microsoft Office PowerPoint</Application>
  <PresentationFormat>Širokozaslonsko</PresentationFormat>
  <Paragraphs>27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Algerian</vt:lpstr>
      <vt:lpstr>Arial</vt:lpstr>
      <vt:lpstr>Calibri</vt:lpstr>
      <vt:lpstr>Calibri Light</vt:lpstr>
      <vt:lpstr>Officeova tema</vt:lpstr>
      <vt:lpstr>Neobvezni izbirni predmet tehnika 5. in 6. RAZRED</vt:lpstr>
      <vt:lpstr>Pozdravljen(a) na pouku doma!</vt:lpstr>
      <vt:lpstr>PowerPointova predstavitev</vt:lpstr>
      <vt:lpstr> </vt:lpstr>
      <vt:lpstr>  </vt:lpstr>
      <vt:lpstr>PONOSNA SEM NATE, KAJ VSE ZMOREŠ!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8.R 2. IN 3. SKUPINA</dc:title>
  <dc:creator>Zoran</dc:creator>
  <cp:lastModifiedBy>Zoran</cp:lastModifiedBy>
  <cp:revision>16</cp:revision>
  <dcterms:created xsi:type="dcterms:W3CDTF">2020-03-27T08:56:38Z</dcterms:created>
  <dcterms:modified xsi:type="dcterms:W3CDTF">2020-03-30T10:39:48Z</dcterms:modified>
</cp:coreProperties>
</file>